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0" r:id="rId6"/>
    <p:sldId id="261" r:id="rId7"/>
    <p:sldId id="262" r:id="rId8"/>
    <p:sldId id="263" r:id="rId9"/>
    <p:sldId id="272" r:id="rId10"/>
    <p:sldId id="264" r:id="rId11"/>
    <p:sldId id="273" r:id="rId12"/>
    <p:sldId id="268" r:id="rId13"/>
    <p:sldId id="27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7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6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9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5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9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4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7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D361-C83D-4B21-B9BA-39D5EC9F62A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70411_trongtro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3058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2286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 1.BÀI 1. GIỚI THIỆU CHUNG VỀ TRỒNG TRỌT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42691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2899" y="647514"/>
            <a:ext cx="8595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Địa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 em có những thế mạnh gì trong phát triển trồng trọt </a:t>
            </a:r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42691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4356" y="273359"/>
            <a:ext cx="8595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Địa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 em có những thế mạnh gì trong phát triển trồng trọt </a:t>
            </a:r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04356"/>
            <a:ext cx="8305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Địa phương em có những lợi thế để phát triển trồng trọt là:</a:t>
            </a:r>
          </a:p>
          <a:p>
            <a:r>
              <a:rPr lang="vi-VN" sz="3200" b="1" dirty="0">
                <a:solidFill>
                  <a:srgbClr val="FF0000"/>
                </a:solidFill>
              </a:rPr>
              <a:t>- Truyền thống trồng cây nông nghiệp từ lâu.</a:t>
            </a:r>
          </a:p>
          <a:p>
            <a:r>
              <a:rPr lang="vi-VN" sz="3200" b="1" dirty="0">
                <a:solidFill>
                  <a:srgbClr val="FF0000"/>
                </a:solidFill>
              </a:rPr>
              <a:t>- Địa phương quan tâm, hỗ trợ chính sách phát triển nông nghiệp cho người dân.</a:t>
            </a:r>
          </a:p>
          <a:p>
            <a:r>
              <a:rPr lang="vi-VN" sz="3200" b="1" dirty="0">
                <a:solidFill>
                  <a:srgbClr val="FF0000"/>
                </a:solidFill>
              </a:rPr>
              <a:t>- Nhiều con em địa phương tham gia học tập về nông nghiệp quay trở lại quê hương làm ăn kinh tế.</a:t>
            </a:r>
          </a:p>
          <a:p>
            <a:r>
              <a:rPr lang="vi-VN" sz="3200" b="1" dirty="0">
                <a:solidFill>
                  <a:srgbClr val="FF0000"/>
                </a:solidFill>
              </a:rPr>
              <a:t>- Khí hậu 4 mùa thuận lợi cho trồng cây hoa màu.</a:t>
            </a:r>
          </a:p>
        </p:txBody>
      </p:sp>
    </p:spTree>
    <p:extLst>
      <p:ext uri="{BB962C8B-B14F-4D97-AF65-F5344CB8AC3E}">
        <p14:creationId xmlns:p14="http://schemas.microsoft.com/office/powerpoint/2010/main" val="88508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149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166" y="457200"/>
            <a:ext cx="8778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smtClean="0">
                <a:solidFill>
                  <a:srgbClr val="000099"/>
                </a:solidFill>
              </a:rPr>
              <a:t>1.Hãy kể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vi-VN" sz="2400" b="1" smtClean="0">
                <a:solidFill>
                  <a:srgbClr val="000099"/>
                </a:solidFill>
              </a:rPr>
              <a:t> sản phẩm trồng trọt mà gia đình em sử dụng. Mỗi sản phẩm thể hiện vai trò nào của trồng trọt?</a:t>
            </a:r>
          </a:p>
        </p:txBody>
      </p:sp>
    </p:spTree>
    <p:extLst>
      <p:ext uri="{BB962C8B-B14F-4D97-AF65-F5344CB8AC3E}">
        <p14:creationId xmlns:p14="http://schemas.microsoft.com/office/powerpoint/2010/main" val="30147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149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166" y="457200"/>
            <a:ext cx="8778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smtClean="0">
                <a:solidFill>
                  <a:srgbClr val="000099"/>
                </a:solidFill>
              </a:rPr>
              <a:t>1.Hãy kể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vi-VN" sz="2400" b="1" smtClean="0">
                <a:solidFill>
                  <a:srgbClr val="000099"/>
                </a:solidFill>
              </a:rPr>
              <a:t> sản phẩm trồng trọt mà gia đình em sử dụng. Mỗi sản phẩm thể hiện vai trò nào của trồng trọt?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>
                <a:solidFill>
                  <a:srgbClr val="FF0000"/>
                </a:solidFill>
              </a:rPr>
              <a:t>1.Năm sản phẩm trồng trọt, gia đình em sử dụng:</a:t>
            </a:r>
          </a:p>
          <a:p>
            <a:r>
              <a:rPr lang="vi-VN" sz="2400">
                <a:solidFill>
                  <a:srgbClr val="FF0000"/>
                </a:solidFill>
              </a:rPr>
              <a:t>+ Lúa: cung cấp lương thực.</a:t>
            </a:r>
          </a:p>
          <a:p>
            <a:r>
              <a:rPr lang="vi-VN" sz="2400">
                <a:solidFill>
                  <a:srgbClr val="FF0000"/>
                </a:solidFill>
              </a:rPr>
              <a:t>+ Bưởi: cung cấp thực phẩm.</a:t>
            </a:r>
          </a:p>
          <a:p>
            <a:r>
              <a:rPr lang="vi-VN" sz="2400">
                <a:solidFill>
                  <a:srgbClr val="FF0000"/>
                </a:solidFill>
              </a:rPr>
              <a:t>+ Hoa hồng: làm cảnh</a:t>
            </a:r>
          </a:p>
          <a:p>
            <a:r>
              <a:rPr lang="vi-VN" sz="2400">
                <a:solidFill>
                  <a:srgbClr val="FF0000"/>
                </a:solidFill>
              </a:rPr>
              <a:t>+ Rau: cung cấp thực phẩm</a:t>
            </a:r>
          </a:p>
          <a:p>
            <a:r>
              <a:rPr lang="vi-VN" sz="2400">
                <a:solidFill>
                  <a:srgbClr val="FF0000"/>
                </a:solidFill>
              </a:rPr>
              <a:t>+ Ngô: Cung cấp lương thực</a:t>
            </a:r>
          </a:p>
        </p:txBody>
      </p:sp>
    </p:spTree>
    <p:extLst>
      <p:ext uri="{BB962C8B-B14F-4D97-AF65-F5344CB8AC3E}">
        <p14:creationId xmlns:p14="http://schemas.microsoft.com/office/powerpoint/2010/main" val="341678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149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 DỤNG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078" y="609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Ở địa phương em trồng trọt có vai trò như thế nào trong đời sống và nền kinh tế</a:t>
            </a:r>
            <a:r>
              <a:rPr lang="nl-NL" sz="2400"/>
              <a:t>.</a:t>
            </a:r>
            <a:endParaRPr lang="en-US" sz="2400"/>
          </a:p>
          <a:p>
            <a:r>
              <a:rPr lang="vi-VN" sz="2400" b="1" smtClean="0">
                <a:solidFill>
                  <a:srgbClr val="000099"/>
                </a:solidFill>
              </a:rPr>
              <a:t>Ghi trên giấy A4. Giờ sau nộp </a:t>
            </a:r>
            <a:r>
              <a:rPr lang="en-US" sz="2400" b="1" smtClean="0">
                <a:solidFill>
                  <a:srgbClr val="000099"/>
                </a:solidFill>
              </a:rPr>
              <a:t>GV</a:t>
            </a:r>
            <a:endParaRPr lang="en-US" sz="24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867400" y="685799"/>
            <a:ext cx="3200400" cy="5769449"/>
          </a:xfrm>
          <a:prstGeom prst="cloudCallout">
            <a:avLst>
              <a:gd name="adj1" fmla="val -53013"/>
              <a:gd name="adj2" fmla="val 5591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 loại lương thực thực phẩm trong Hình 1.1 được làm từ sản phẩm của những cây trồng nào? Hãy nêu thêm những ví dụ khác mà em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vi-VN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USER\Desktop\image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1"/>
            <a:ext cx="3733800" cy="304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0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257800" y="685799"/>
            <a:ext cx="3810000" cy="5769449"/>
          </a:xfrm>
          <a:prstGeom prst="cloudCallout">
            <a:avLst>
              <a:gd name="adj1" fmla="val -53013"/>
              <a:gd name="adj2" fmla="val 5591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ước </a:t>
            </a:r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cam từ quả cam, kẹo dừa từ quả dừa, sốt cà chua từ quả cà chua, đường từ cây mía…</a:t>
            </a:r>
          </a:p>
          <a:p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Một số sản phẩ khác: Nước ép ổi, chè, cà phê, rau cải bắp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,…</a:t>
            </a:r>
            <a:r>
              <a:rPr lang="vi-VN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USER\Desktop\image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41" y="360528"/>
            <a:ext cx="4594959" cy="6094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555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1" y="-69740"/>
            <a:ext cx="8534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PHIẾU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 TẬP 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1. 1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1.2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vai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trọt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USER\Desktop\image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48006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42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1" y="4794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PHIẾU HỌC TẬP 1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61139"/>
              </p:ext>
            </p:extLst>
          </p:nvPr>
        </p:nvGraphicFramePr>
        <p:xfrm>
          <a:off x="457201" y="609600"/>
          <a:ext cx="8305800" cy="5421630"/>
        </p:xfrm>
        <a:graphic>
          <a:graphicData uri="http://schemas.openxmlformats.org/drawingml/2006/table">
            <a:tbl>
              <a:tblPr/>
              <a:tblGrid>
                <a:gridCol w="1697032"/>
                <a:gridCol w="6608768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Tên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hình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Vai trò của trồng trọt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1.1.a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Cung cấp lương thực, thực phẩm ( cho gạo, đậu, lá làm bánh chưng)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b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Góp phần tạo cảnh quan, bảo vệ môi trường, phát triển du lịch, giữ gìn bản sắc văn hóa. ( Trồng hoa, cây xanh)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c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Cung cấp các sản phẩm cho xuất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khẩu</a:t>
                      </a:r>
                      <a:endParaRPr lang="en-US" sz="24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d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Tạo việc làm ( làng nghề mây tre đan)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e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Cung cấp nguyên liệu làm thức ăn cho chăn nuôi (cám cho gà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….</a:t>
                      </a:r>
                      <a:r>
                        <a:rPr lang="vi-VN" sz="24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vi-VN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g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Cung cấp nguyên liệu cho công nghiệp chế biến thực phẩm, dược phẩm, mĩ phẩm, nhiên liệu sinh học, … </a:t>
                      </a:r>
                      <a:endParaRPr lang="vi-VN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229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1.Vai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triển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vọng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trọt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1.Vai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trọt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Cung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người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Cung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nuôi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Cung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xuất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nghiệp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mỹ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Cung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xuất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khẩu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Góp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cảnh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môi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triển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du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lịch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gìn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sắc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hóa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/>
              <a:t/>
            </a:r>
            <a:br>
              <a:rPr lang="en-US" sz="2800" b="1" dirty="0"/>
            </a:br>
            <a:endParaRPr lang="vi-VN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71735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 1.BÀI 1. GIỚI THIỆU CHUNG VỀ TRỒNG TRỌT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405" y="152400"/>
            <a:ext cx="88777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 Những biện pháp được minh hoạ ở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hình dưới đây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giúp lĩnh vực trồng trọt phát triển như thế nào?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05" y="5907613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2.Hãy 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 nội dung mục 1.2 và nêu những triển vọng phát triển của trồng trọt ở nước ta.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89084"/>
            <a:ext cx="8458200" cy="472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67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344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1.Những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họa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lĩnh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vực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trọt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trọt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VietGAp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nâng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sản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sạch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ngon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dinh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dưỡng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...)</a:t>
            </a:r>
          </a:p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đại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hóa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trọt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máy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móc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trọt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nâng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suất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sản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giới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hóa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trọt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thúc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đẩy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bền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vững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nông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nghiệp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trọt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vùng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chuyên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canh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suất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nông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sản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Đọc mục 1.2, ta thấy được các triển vọng phát triển ngành trồng trọt: </a:t>
            </a:r>
          </a:p>
          <a:p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Lợi thế điều kiện tự nhiên đa dạng, có triển vọng phát triển các vùng chuyên canh tập trung cho các loại cây trồng chủ lực</a:t>
            </a:r>
          </a:p>
          <a:p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Việc áp dụng các phương thức, công nghệ trồng trọt tiên tiến giúp nâng cao năng suất, chất lượng sản phẩm</a:t>
            </a:r>
          </a:p>
          <a:p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Người nông dân Việt Nam sáng tạo, ham học hỏi góp phần nâng cao vị thế của sản xuất nông nghiệp Việt Nam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4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1.2.Triển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vọng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trọt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Lợi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triển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vọng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triển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chuyên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canh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cây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chủ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lực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trọt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giúp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nâng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suất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phẩm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Việt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Nam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ham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góp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nâng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xuất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nghiệp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Việt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Nam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71735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 1.BÀI 1. GIỚI THIỆU CHUNG VỀ TRỒNG TRỌT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825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LUYỆN TẬP</vt:lpstr>
      <vt:lpstr>VẬN DỤNG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GCafe</cp:lastModifiedBy>
  <cp:revision>17</cp:revision>
  <dcterms:created xsi:type="dcterms:W3CDTF">2022-07-15T07:39:46Z</dcterms:created>
  <dcterms:modified xsi:type="dcterms:W3CDTF">2023-09-12T03:48:11Z</dcterms:modified>
</cp:coreProperties>
</file>